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D147D-0865-4311-BD9C-F0B536181F85}" type="datetimeFigureOut">
              <a:rPr lang="es-ES" smtClean="0"/>
              <a:pPr/>
              <a:t>15/05/2012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C6E9-D293-4552-9B72-ACB76F39C0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9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7772400" cy="1470025"/>
          </a:xfrm>
        </p:spPr>
        <p:txBody>
          <a:bodyPr>
            <a:noAutofit/>
          </a:bodyPr>
          <a:lstStyle/>
          <a:p>
            <a:r>
              <a:rPr lang="es-ES" sz="5400" b="1" dirty="0" smtClean="0"/>
              <a:t>WEATHER, CLOTHES AND SEASONS</a:t>
            </a:r>
            <a:endParaRPr lang="es-ES" sz="5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14678" y="5643578"/>
            <a:ext cx="6400800" cy="1752600"/>
          </a:xfrm>
        </p:spPr>
        <p:txBody>
          <a:bodyPr/>
          <a:lstStyle/>
          <a:p>
            <a:r>
              <a:rPr lang="es-ES" b="1" dirty="0" err="1" smtClean="0">
                <a:solidFill>
                  <a:schemeClr val="tx1"/>
                </a:solidFill>
              </a:rPr>
              <a:t>Created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by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smtClean="0">
                <a:solidFill>
                  <a:schemeClr val="tx1"/>
                </a:solidFill>
              </a:rPr>
              <a:t>Paula </a:t>
            </a:r>
            <a:r>
              <a:rPr lang="es-ES" b="1" dirty="0" smtClean="0">
                <a:solidFill>
                  <a:schemeClr val="tx1"/>
                </a:solidFill>
              </a:rPr>
              <a:t>López García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</a:t>
            </a:r>
            <a:r>
              <a:rPr lang="es-ES" b="1" dirty="0" smtClean="0">
                <a:solidFill>
                  <a:srgbClr val="FF0000"/>
                </a:solidFill>
              </a:rPr>
              <a:t> RAINY</a:t>
            </a:r>
          </a:p>
          <a:p>
            <a:pPr>
              <a:buNone/>
            </a:pPr>
            <a:r>
              <a:rPr lang="es-ES" dirty="0" smtClean="0"/>
              <a:t>                                       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rainy</a:t>
            </a: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bring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umbrella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3 Imagen" descr="e0fd90_gifs+animados+garfield+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642918"/>
            <a:ext cx="2071702" cy="2071702"/>
          </a:xfrm>
          <a:prstGeom prst="rect">
            <a:avLst/>
          </a:prstGeom>
        </p:spPr>
      </p:pic>
      <p:pic>
        <p:nvPicPr>
          <p:cNvPr id="5" name="4 Imagen" descr="red-umbrella-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97743">
            <a:off x="5725261" y="4274067"/>
            <a:ext cx="2857490" cy="22859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 smtClean="0"/>
              <a:t>                                         </a:t>
            </a:r>
            <a:r>
              <a:rPr lang="es-ES" b="1" dirty="0" smtClean="0">
                <a:solidFill>
                  <a:srgbClr val="FF0000"/>
                </a:solidFill>
              </a:rPr>
              <a:t>COLD</a:t>
            </a:r>
          </a:p>
          <a:p>
            <a:pPr>
              <a:buNone/>
            </a:pPr>
            <a:r>
              <a:rPr lang="es-ES" dirty="0" smtClean="0"/>
              <a:t>                                      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cold</a:t>
            </a: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dirty="0" smtClean="0"/>
              <a:t>      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put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coat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3 Imagen" descr="tener-f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285728"/>
            <a:ext cx="1997245" cy="2626008"/>
          </a:xfrm>
          <a:prstGeom prst="rect">
            <a:avLst/>
          </a:prstGeom>
        </p:spPr>
      </p:pic>
      <p:pic>
        <p:nvPicPr>
          <p:cNvPr id="5" name="4 Imagen" descr="zara abri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3714744"/>
            <a:ext cx="2095504" cy="31432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215106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 smtClean="0"/>
              <a:t>   </a:t>
            </a:r>
            <a:r>
              <a:rPr lang="es-ES" b="1" dirty="0" smtClean="0">
                <a:solidFill>
                  <a:srgbClr val="FF0000"/>
                </a:solidFill>
              </a:rPr>
              <a:t> SNOWY                                            FREEZING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freezing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cold</a:t>
            </a:r>
            <a:r>
              <a:rPr lang="es-ES" dirty="0" smtClean="0"/>
              <a:t>.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put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gloves</a:t>
            </a:r>
            <a:endParaRPr lang="es-E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dirty="0" smtClean="0"/>
              <a:t>and </a:t>
            </a:r>
            <a:r>
              <a:rPr lang="es-ES" dirty="0" err="1" smtClean="0">
                <a:solidFill>
                  <a:srgbClr val="FF0000"/>
                </a:solidFill>
              </a:rPr>
              <a:t>scarf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240856-bigthumbn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0"/>
            <a:ext cx="2437839" cy="1831088"/>
          </a:xfrm>
          <a:prstGeom prst="rect">
            <a:avLst/>
          </a:prstGeom>
        </p:spPr>
      </p:pic>
      <p:pic>
        <p:nvPicPr>
          <p:cNvPr id="5" name="4 Imagen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642918"/>
            <a:ext cx="2466975" cy="1847850"/>
          </a:xfrm>
          <a:prstGeom prst="rect">
            <a:avLst/>
          </a:prstGeom>
        </p:spPr>
      </p:pic>
      <p:pic>
        <p:nvPicPr>
          <p:cNvPr id="6" name="5 Imagen" descr="glov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4643446"/>
            <a:ext cx="1905000" cy="1905000"/>
          </a:xfrm>
          <a:prstGeom prst="rect">
            <a:avLst/>
          </a:prstGeom>
        </p:spPr>
      </p:pic>
      <p:pic>
        <p:nvPicPr>
          <p:cNvPr id="7" name="6 Imagen" descr="dibujosderopaparaimprimir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4331676"/>
            <a:ext cx="2052638" cy="252632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WHAT DO YOU WEAR IN……</a:t>
            </a:r>
            <a:endParaRPr lang="es-ES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4" cy="425769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64551"/>
                <a:gridCol w="2064551"/>
                <a:gridCol w="2064551"/>
                <a:gridCol w="2064551"/>
              </a:tblGrid>
              <a:tr h="851538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SPRING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SUMMER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AUTUMN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WINTER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Dress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Shorts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Jacket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Boots</a:t>
                      </a:r>
                      <a:endParaRPr lang="es-ES" dirty="0"/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Jeans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Skirts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Sweater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Gloves</a:t>
                      </a:r>
                      <a:endParaRPr lang="es-ES" dirty="0"/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Shirts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Sandals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Rain </a:t>
                      </a:r>
                      <a:r>
                        <a:rPr lang="es-ES" dirty="0" err="1" smtClean="0"/>
                        <a:t>coat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coat</a:t>
                      </a:r>
                      <a:endParaRPr lang="es-ES" dirty="0"/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cap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T- </a:t>
                      </a:r>
                      <a:r>
                        <a:rPr lang="es-ES" dirty="0" err="1" smtClean="0"/>
                        <a:t>shirts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In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lesson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learn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dress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endParaRPr lang="es-ES" dirty="0"/>
          </a:p>
          <a:p>
            <a:pPr>
              <a:buNone/>
            </a:pPr>
            <a:r>
              <a:rPr lang="es-ES" dirty="0" err="1" smtClean="0"/>
              <a:t>weather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err="1" smtClean="0"/>
              <a:t>Let´s</a:t>
            </a:r>
            <a:r>
              <a:rPr lang="es-ES" dirty="0" smtClean="0"/>
              <a:t> </a:t>
            </a:r>
            <a:r>
              <a:rPr lang="es-ES" dirty="0" err="1" smtClean="0"/>
              <a:t>start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vocabulary</a:t>
            </a:r>
            <a:r>
              <a:rPr lang="es-ES" dirty="0" smtClean="0"/>
              <a:t>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endParaRPr lang="es-ES" dirty="0"/>
          </a:p>
          <a:p>
            <a:pPr>
              <a:buNone/>
            </a:pPr>
            <a:r>
              <a:rPr lang="es-ES" dirty="0" err="1" smtClean="0"/>
              <a:t>clothes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</a:t>
            </a:r>
            <a:r>
              <a:rPr lang="es-ES" dirty="0" err="1" smtClean="0"/>
              <a:t>Sunglasses</a:t>
            </a:r>
            <a:r>
              <a:rPr lang="es-ES" dirty="0"/>
              <a:t> </a:t>
            </a:r>
            <a:r>
              <a:rPr lang="es-ES" dirty="0" smtClean="0"/>
              <a:t>                  </a:t>
            </a:r>
            <a:r>
              <a:rPr lang="es-ES" dirty="0" err="1" smtClean="0"/>
              <a:t>Coat</a:t>
            </a:r>
            <a:r>
              <a:rPr lang="es-ES" dirty="0" smtClean="0"/>
              <a:t>                               </a:t>
            </a:r>
            <a:r>
              <a:rPr lang="es-ES" dirty="0" err="1" smtClean="0"/>
              <a:t>Hat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Sweater                           </a:t>
            </a:r>
            <a:r>
              <a:rPr lang="es-ES" dirty="0" err="1" smtClean="0"/>
              <a:t>Boots</a:t>
            </a:r>
            <a:r>
              <a:rPr lang="es-ES" dirty="0" smtClean="0"/>
              <a:t>                                     </a:t>
            </a:r>
            <a:r>
              <a:rPr lang="es-ES" dirty="0" err="1" smtClean="0"/>
              <a:t>Scarf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 err="1" smtClean="0"/>
              <a:t>Umbrella</a:t>
            </a:r>
            <a:r>
              <a:rPr lang="es-ES" dirty="0" smtClean="0"/>
              <a:t>                             </a:t>
            </a:r>
            <a:r>
              <a:rPr lang="es-ES" dirty="0" err="1" smtClean="0"/>
              <a:t>Raincoat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5" name="4 Imagen" descr="gaf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2066589" cy="1157290"/>
          </a:xfrm>
          <a:prstGeom prst="rect">
            <a:avLst/>
          </a:prstGeom>
        </p:spPr>
      </p:pic>
      <p:pic>
        <p:nvPicPr>
          <p:cNvPr id="6" name="5 Imagen" descr="zara abri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0"/>
            <a:ext cx="1309702" cy="1964553"/>
          </a:xfrm>
          <a:prstGeom prst="rect">
            <a:avLst/>
          </a:prstGeom>
        </p:spPr>
      </p:pic>
      <p:pic>
        <p:nvPicPr>
          <p:cNvPr id="7" name="6 Imagen" descr="Dibuj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0"/>
            <a:ext cx="2058663" cy="1428760"/>
          </a:xfrm>
          <a:prstGeom prst="rect">
            <a:avLst/>
          </a:prstGeom>
        </p:spPr>
      </p:pic>
      <p:pic>
        <p:nvPicPr>
          <p:cNvPr id="8" name="7 Imagen" descr="jersey-de-punt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2500306"/>
            <a:ext cx="1785950" cy="1450765"/>
          </a:xfrm>
          <a:prstGeom prst="rect">
            <a:avLst/>
          </a:prstGeom>
        </p:spPr>
      </p:pic>
      <p:pic>
        <p:nvPicPr>
          <p:cNvPr id="9" name="8 Imagen" descr="boots-clip-art-14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6" y="2571744"/>
            <a:ext cx="1047750" cy="1428750"/>
          </a:xfrm>
          <a:prstGeom prst="rect">
            <a:avLst/>
          </a:prstGeom>
        </p:spPr>
      </p:pic>
      <p:pic>
        <p:nvPicPr>
          <p:cNvPr id="10" name="9 Imagen" descr="dibujosderopaparaimprimir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5074" y="2428868"/>
            <a:ext cx="1463274" cy="1800953"/>
          </a:xfrm>
          <a:prstGeom prst="rect">
            <a:avLst/>
          </a:prstGeom>
        </p:spPr>
      </p:pic>
      <p:pic>
        <p:nvPicPr>
          <p:cNvPr id="11" name="10 Imagen" descr="red-umbrella-ic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57158" y="4500570"/>
            <a:ext cx="1875218" cy="1500174"/>
          </a:xfrm>
          <a:prstGeom prst="rect">
            <a:avLst/>
          </a:prstGeom>
        </p:spPr>
      </p:pic>
      <p:pic>
        <p:nvPicPr>
          <p:cNvPr id="12" name="11 Imagen" descr="chubasquero-amarillo-42-cm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43570" y="5000636"/>
            <a:ext cx="2000264" cy="16573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 err="1" smtClean="0"/>
              <a:t>Gloves</a:t>
            </a:r>
            <a:r>
              <a:rPr lang="es-ES" dirty="0" smtClean="0"/>
              <a:t>                  </a:t>
            </a:r>
            <a:r>
              <a:rPr lang="es-ES" dirty="0" err="1" smtClean="0"/>
              <a:t>Cap</a:t>
            </a:r>
            <a:r>
              <a:rPr lang="es-ES" dirty="0" smtClean="0"/>
              <a:t>                                  T- </a:t>
            </a:r>
            <a:r>
              <a:rPr lang="es-ES" dirty="0" err="1" smtClean="0"/>
              <a:t>shirt</a:t>
            </a: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Jeans                       Shorts                          </a:t>
            </a:r>
            <a:r>
              <a:rPr lang="es-ES" dirty="0" err="1" smtClean="0"/>
              <a:t>Sandals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err="1" smtClean="0"/>
              <a:t>Skirt</a:t>
            </a:r>
            <a:r>
              <a:rPr lang="es-ES" dirty="0" smtClean="0"/>
              <a:t>                            </a:t>
            </a:r>
            <a:r>
              <a:rPr lang="es-ES" dirty="0" err="1" smtClean="0"/>
              <a:t>Tracksuit</a:t>
            </a:r>
            <a:r>
              <a:rPr lang="es-ES" dirty="0" smtClean="0"/>
              <a:t>                 </a:t>
            </a:r>
            <a:r>
              <a:rPr lang="es-ES" dirty="0" err="1" smtClean="0"/>
              <a:t>Trainers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glov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500166" cy="1500166"/>
          </a:xfrm>
          <a:prstGeom prst="rect">
            <a:avLst/>
          </a:prstGeom>
        </p:spPr>
      </p:pic>
      <p:pic>
        <p:nvPicPr>
          <p:cNvPr id="5" name="4 Imagen" descr="648a75000b21390a5fa75cfa5492ece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0"/>
            <a:ext cx="1785950" cy="1662171"/>
          </a:xfrm>
          <a:prstGeom prst="rect">
            <a:avLst/>
          </a:prstGeom>
        </p:spPr>
      </p:pic>
      <p:pic>
        <p:nvPicPr>
          <p:cNvPr id="6" name="5 Imagen" descr="camiseta-bob-esponja-cara-superventas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3702" y="0"/>
            <a:ext cx="1647800" cy="1604957"/>
          </a:xfrm>
          <a:prstGeom prst="rect">
            <a:avLst/>
          </a:prstGeom>
        </p:spPr>
      </p:pic>
      <p:pic>
        <p:nvPicPr>
          <p:cNvPr id="7" name="6 Imagen" descr="img-thin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2428868"/>
            <a:ext cx="1404934" cy="1404934"/>
          </a:xfrm>
          <a:prstGeom prst="rect">
            <a:avLst/>
          </a:prstGeom>
        </p:spPr>
      </p:pic>
      <p:pic>
        <p:nvPicPr>
          <p:cNvPr id="8" name="7 Imagen" descr="atuendos_dibujos_moda_clipart_11_20110103_11441545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14744" y="2214554"/>
            <a:ext cx="1619248" cy="1619248"/>
          </a:xfrm>
          <a:prstGeom prst="rect">
            <a:avLst/>
          </a:prstGeom>
        </p:spPr>
      </p:pic>
      <p:pic>
        <p:nvPicPr>
          <p:cNvPr id="9" name="8 Imagen" descr="flip_flops_photosculpture-p153329657382003843bfr64_40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5206" y="2214554"/>
            <a:ext cx="1476372" cy="1476372"/>
          </a:xfrm>
          <a:prstGeom prst="rect">
            <a:avLst/>
          </a:prstGeom>
        </p:spPr>
      </p:pic>
      <p:pic>
        <p:nvPicPr>
          <p:cNvPr id="10" name="9 Imagen" descr="dibujosderopaparaimprimir1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28662" y="4500570"/>
            <a:ext cx="1266820" cy="1559163"/>
          </a:xfrm>
          <a:prstGeom prst="rect">
            <a:avLst/>
          </a:prstGeom>
        </p:spPr>
      </p:pic>
      <p:pic>
        <p:nvPicPr>
          <p:cNvPr id="11" name="10 Imagen" descr="chandal-nike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7620" y="4572008"/>
            <a:ext cx="1285874" cy="1285874"/>
          </a:xfrm>
          <a:prstGeom prst="rect">
            <a:avLst/>
          </a:prstGeom>
        </p:spPr>
      </p:pic>
      <p:pic>
        <p:nvPicPr>
          <p:cNvPr id="12" name="11 Imagen" descr="Clipart-Cartoon-Design-1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358082" y="4429132"/>
            <a:ext cx="1500198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FOUR SEASONS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AUTUMN                                                    WINTER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SPRING                                                        SUMMER</a:t>
            </a:r>
            <a:endParaRPr lang="es-ES" dirty="0"/>
          </a:p>
        </p:txBody>
      </p:sp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643050"/>
            <a:ext cx="4214835" cy="42148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SEASONS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four</a:t>
            </a:r>
            <a:r>
              <a:rPr lang="es-ES" dirty="0" smtClean="0"/>
              <a:t> </a:t>
            </a:r>
            <a:r>
              <a:rPr lang="es-ES" dirty="0" err="1" smtClean="0"/>
              <a:t>seasons</a:t>
            </a:r>
            <a:r>
              <a:rPr lang="es-ES" dirty="0" smtClean="0"/>
              <a:t> in a </a:t>
            </a:r>
            <a:r>
              <a:rPr lang="es-ES" dirty="0" err="1" smtClean="0"/>
              <a:t>year</a:t>
            </a:r>
            <a:r>
              <a:rPr lang="es-E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s-ES" b="1" dirty="0" smtClean="0"/>
              <a:t>Spring</a:t>
            </a:r>
            <a:r>
              <a:rPr lang="es-ES" dirty="0" smtClean="0"/>
              <a:t> (</a:t>
            </a:r>
            <a:r>
              <a:rPr lang="es-ES" dirty="0" err="1" smtClean="0"/>
              <a:t>March</a:t>
            </a:r>
            <a:r>
              <a:rPr lang="es-ES" dirty="0" smtClean="0"/>
              <a:t>, </a:t>
            </a:r>
            <a:r>
              <a:rPr lang="es-ES" dirty="0" err="1" smtClean="0"/>
              <a:t>April</a:t>
            </a:r>
            <a:r>
              <a:rPr lang="es-ES" dirty="0" smtClean="0"/>
              <a:t>, </a:t>
            </a:r>
            <a:r>
              <a:rPr lang="es-ES" dirty="0" err="1" smtClean="0"/>
              <a:t>May</a:t>
            </a:r>
            <a:r>
              <a:rPr lang="es-E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s-ES" b="1" dirty="0" err="1" smtClean="0"/>
              <a:t>Summer</a:t>
            </a:r>
            <a:r>
              <a:rPr lang="es-ES" b="1" dirty="0" smtClean="0"/>
              <a:t> </a:t>
            </a:r>
            <a:r>
              <a:rPr lang="es-ES" dirty="0" smtClean="0"/>
              <a:t>(June, </a:t>
            </a:r>
            <a:r>
              <a:rPr lang="es-ES" dirty="0" err="1" smtClean="0"/>
              <a:t>July</a:t>
            </a:r>
            <a:r>
              <a:rPr lang="es-ES" dirty="0" smtClean="0"/>
              <a:t>, </a:t>
            </a:r>
            <a:r>
              <a:rPr lang="es-ES" dirty="0" err="1" smtClean="0"/>
              <a:t>August</a:t>
            </a:r>
            <a:r>
              <a:rPr lang="es-E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s-ES" b="1" dirty="0" err="1" smtClean="0"/>
              <a:t>Autumn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September</a:t>
            </a:r>
            <a:r>
              <a:rPr lang="es-ES" dirty="0" smtClean="0"/>
              <a:t>, </a:t>
            </a:r>
            <a:r>
              <a:rPr lang="es-ES" dirty="0" err="1" smtClean="0"/>
              <a:t>October</a:t>
            </a:r>
            <a:r>
              <a:rPr lang="es-ES" dirty="0" smtClean="0"/>
              <a:t>, </a:t>
            </a:r>
            <a:r>
              <a:rPr lang="es-ES" dirty="0" err="1" smtClean="0"/>
              <a:t>November</a:t>
            </a:r>
            <a:r>
              <a:rPr lang="es-E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s-ES" b="1" dirty="0" smtClean="0"/>
              <a:t>Winter</a:t>
            </a:r>
            <a:r>
              <a:rPr lang="es-ES" dirty="0" smtClean="0"/>
              <a:t> (</a:t>
            </a:r>
            <a:r>
              <a:rPr lang="es-ES" dirty="0" err="1" smtClean="0"/>
              <a:t>December</a:t>
            </a:r>
            <a:r>
              <a:rPr lang="es-ES" dirty="0" smtClean="0"/>
              <a:t>, </a:t>
            </a:r>
            <a:r>
              <a:rPr lang="es-ES" dirty="0" err="1" smtClean="0"/>
              <a:t>January</a:t>
            </a:r>
            <a:r>
              <a:rPr lang="es-ES" dirty="0" smtClean="0"/>
              <a:t>, </a:t>
            </a:r>
            <a:r>
              <a:rPr lang="es-ES" dirty="0" err="1" smtClean="0"/>
              <a:t>February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WHAT THE WEATHER LIKE?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8658196" cy="5257800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</a:t>
            </a:r>
            <a:r>
              <a:rPr lang="es-ES" b="1" dirty="0" smtClean="0">
                <a:solidFill>
                  <a:srgbClr val="FF0000"/>
                </a:solidFill>
              </a:rPr>
              <a:t>HOT</a:t>
            </a:r>
            <a:r>
              <a:rPr lang="es-ES" dirty="0" smtClean="0"/>
              <a:t>                                                    </a:t>
            </a:r>
            <a:r>
              <a:rPr lang="es-ES" b="1" dirty="0" smtClean="0">
                <a:solidFill>
                  <a:srgbClr val="FF0000"/>
                </a:solidFill>
              </a:rPr>
              <a:t>SUNNY</a:t>
            </a:r>
          </a:p>
          <a:p>
            <a:pPr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hot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                                             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sunny</a:t>
            </a: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hot</a:t>
            </a:r>
            <a:r>
              <a:rPr lang="es-ES" dirty="0" smtClean="0"/>
              <a:t> and </a:t>
            </a:r>
            <a:r>
              <a:rPr lang="es-ES" dirty="0" err="1" smtClean="0">
                <a:solidFill>
                  <a:srgbClr val="FF0000"/>
                </a:solidFill>
              </a:rPr>
              <a:t>sunny</a:t>
            </a:r>
            <a:r>
              <a:rPr lang="es-ES" dirty="0" smtClean="0"/>
              <a:t>. </a:t>
            </a:r>
            <a:r>
              <a:rPr lang="es-ES" dirty="0" err="1" smtClean="0"/>
              <a:t>Put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sunglasses</a:t>
            </a:r>
            <a:r>
              <a:rPr lang="es-ES" dirty="0"/>
              <a:t>.</a:t>
            </a:r>
          </a:p>
        </p:txBody>
      </p:sp>
      <p:pic>
        <p:nvPicPr>
          <p:cNvPr id="4" name="3 Imagen" descr="h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500174"/>
            <a:ext cx="1665889" cy="1719259"/>
          </a:xfrm>
          <a:prstGeom prst="rect">
            <a:avLst/>
          </a:prstGeom>
        </p:spPr>
      </p:pic>
      <p:pic>
        <p:nvPicPr>
          <p:cNvPr id="5" name="4 Imagen" descr="sunny_happy_da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285860"/>
            <a:ext cx="1983390" cy="1679683"/>
          </a:xfrm>
          <a:prstGeom prst="rect">
            <a:avLst/>
          </a:prstGeom>
        </p:spPr>
      </p:pic>
      <p:pic>
        <p:nvPicPr>
          <p:cNvPr id="6" name="5 Imagen" descr="gaf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92" y="5500702"/>
            <a:ext cx="1928816" cy="108013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      </a:t>
            </a:r>
          </a:p>
          <a:p>
            <a:pPr>
              <a:buNone/>
            </a:pP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smtClean="0">
                <a:solidFill>
                  <a:srgbClr val="FF0000"/>
                </a:solidFill>
              </a:rPr>
              <a:t>                                         WINDY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 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windy</a:t>
            </a:r>
            <a:r>
              <a:rPr lang="es-ES" dirty="0" smtClean="0"/>
              <a:t> and </a:t>
            </a:r>
            <a:r>
              <a:rPr lang="es-ES" dirty="0" err="1" smtClean="0">
                <a:solidFill>
                  <a:srgbClr val="FF0000"/>
                </a:solidFill>
              </a:rPr>
              <a:t>rainy</a:t>
            </a:r>
            <a:r>
              <a:rPr lang="es-ES" dirty="0" smtClean="0"/>
              <a:t>.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raincoat</a:t>
            </a:r>
            <a:r>
              <a:rPr lang="es-ES" dirty="0" smtClean="0"/>
              <a:t>.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  <p:pic>
        <p:nvPicPr>
          <p:cNvPr id="5" name="4 Imagen" descr="very_windy-clip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14290"/>
            <a:ext cx="3333750" cy="2800350"/>
          </a:xfrm>
          <a:prstGeom prst="rect">
            <a:avLst/>
          </a:prstGeom>
        </p:spPr>
      </p:pic>
      <p:pic>
        <p:nvPicPr>
          <p:cNvPr id="6" name="5 Imagen" descr="chubasquero-amarillo-42-c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2708">
            <a:off x="5271422" y="4337920"/>
            <a:ext cx="2738445" cy="226899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 smtClean="0"/>
              <a:t>        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     </a:t>
            </a:r>
            <a:r>
              <a:rPr lang="es-ES" b="1" dirty="0" smtClean="0">
                <a:solidFill>
                  <a:srgbClr val="FF0000"/>
                </a:solidFill>
              </a:rPr>
              <a:t> CLOUD                                       CLOUDY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   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cloud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smtClean="0"/>
              <a:t>                                   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cloudy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3 Imagen" descr="nubla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714356"/>
            <a:ext cx="2489200" cy="2489200"/>
          </a:xfrm>
          <a:prstGeom prst="rect">
            <a:avLst/>
          </a:prstGeom>
        </p:spPr>
      </p:pic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142984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215</Words>
  <Application>Microsoft Office PowerPoint</Application>
  <PresentationFormat>Presentación en pantalla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WEATHER, CLOTHES AND SEASONS</vt:lpstr>
      <vt:lpstr>Diapositiva 2</vt:lpstr>
      <vt:lpstr>Diapositiva 3</vt:lpstr>
      <vt:lpstr>Diapositiva 4</vt:lpstr>
      <vt:lpstr>FOUR SEASONS</vt:lpstr>
      <vt:lpstr>SEASONS</vt:lpstr>
      <vt:lpstr>WHAT THE WEATHER LIKE?</vt:lpstr>
      <vt:lpstr>Diapositiva 8</vt:lpstr>
      <vt:lpstr>Diapositiva 9</vt:lpstr>
      <vt:lpstr>Diapositiva 10</vt:lpstr>
      <vt:lpstr>Diapositiva 11</vt:lpstr>
      <vt:lpstr>Diapositiva 12</vt:lpstr>
      <vt:lpstr>WHAT DO YOU WEAR IN……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WEATHER, CLOTHES AND SEASONS</dc:title>
  <dc:creator>pc</dc:creator>
  <cp:lastModifiedBy>pc</cp:lastModifiedBy>
  <cp:revision>20</cp:revision>
  <dcterms:created xsi:type="dcterms:W3CDTF">2012-05-15T16:01:27Z</dcterms:created>
  <dcterms:modified xsi:type="dcterms:W3CDTF">2012-05-15T17:28:49Z</dcterms:modified>
</cp:coreProperties>
</file>